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265" r:id="rId3"/>
    <p:sldId id="266" r:id="rId4"/>
    <p:sldId id="267" r:id="rId5"/>
    <p:sldId id="268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71D9"/>
    <a:srgbClr val="078FF6"/>
    <a:srgbClr val="2558D2"/>
    <a:srgbClr val="EBEFF2"/>
    <a:srgbClr val="029AFD"/>
    <a:srgbClr val="A4DAFE"/>
    <a:srgbClr val="2392ED"/>
    <a:srgbClr val="3647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170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066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xmlns="" id="{72409731-FEC8-4D21-B6A3-8C3CBE395F0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xmlns="" id="{CD7047B0-B615-4F4F-969B-58683B13219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2918C-266A-4A91-BAAB-86A17FC5CD32}" type="datetimeFigureOut">
              <a:rPr lang="ko-KR" altLang="en-US" smtClean="0"/>
              <a:t>2020-12-17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xmlns="" id="{E92C54D2-0396-446E-95EB-82B83906B2E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A202DA4A-53FD-4E1E-84DC-249235DCC3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939DD4-2DB4-44E4-B26A-35056D8751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1432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3418-F7B3-4133-81FE-5B372663863C}" type="datetimeFigureOut">
              <a:rPr lang="ko-KR" altLang="en-US" smtClean="0"/>
              <a:t>2020-12-17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20D5-3ABE-4BE0-94B4-5C9A9AF830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8426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3418-F7B3-4133-81FE-5B372663863C}" type="datetimeFigureOut">
              <a:rPr lang="ko-KR" altLang="en-US" smtClean="0"/>
              <a:t>2020-12-17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20D5-3ABE-4BE0-94B4-5C9A9AF830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33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3418-F7B3-4133-81FE-5B372663863C}" type="datetimeFigureOut">
              <a:rPr lang="ko-KR" altLang="en-US" smtClean="0"/>
              <a:t>2020-12-17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20D5-3ABE-4BE0-94B4-5C9A9AF830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5081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3418-F7B3-4133-81FE-5B372663863C}" type="datetimeFigureOut">
              <a:rPr lang="ko-KR" altLang="en-US" smtClean="0"/>
              <a:t>2020-12-17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20D5-3ABE-4BE0-94B4-5C9A9AF830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0489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3418-F7B3-4133-81FE-5B372663863C}" type="datetimeFigureOut">
              <a:rPr lang="ko-KR" altLang="en-US" smtClean="0"/>
              <a:t>2020-12-17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20D5-3ABE-4BE0-94B4-5C9A9AF830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6778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3418-F7B3-4133-81FE-5B372663863C}" type="datetimeFigureOut">
              <a:rPr lang="ko-KR" altLang="en-US" smtClean="0"/>
              <a:t>2020-12-17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20D5-3ABE-4BE0-94B4-5C9A9AF830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8936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3418-F7B3-4133-81FE-5B372663863C}" type="datetimeFigureOut">
              <a:rPr lang="ko-KR" altLang="en-US" smtClean="0"/>
              <a:t>2020-12-17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20D5-3ABE-4BE0-94B4-5C9A9AF830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1199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3418-F7B3-4133-81FE-5B372663863C}" type="datetimeFigureOut">
              <a:rPr lang="ko-KR" altLang="en-US" smtClean="0"/>
              <a:t>2020-12-17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20D5-3ABE-4BE0-94B4-5C9A9AF830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6440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마스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3418-F7B3-4133-81FE-5B372663863C}" type="datetimeFigureOut">
              <a:rPr lang="ko-KR" altLang="en-US" smtClean="0"/>
              <a:t>2020-12-17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20D5-3ABE-4BE0-94B4-5C9A9AF83087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xmlns="" id="{90A13F0C-29E7-4739-B095-4E8C4086E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0010" y="1"/>
            <a:ext cx="1925990" cy="1112708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xmlns="" id="{B3D98BD3-F179-48D5-AC44-A0EB1792A0F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5085" y="397921"/>
            <a:ext cx="262507" cy="192286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xmlns="" id="{EDA4A3FB-D3D7-4CBD-91AA-5AA488FB98F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8891" y="494065"/>
            <a:ext cx="578964" cy="424090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xmlns="" id="{9AB7533F-A565-4EFB-A8C2-4CDB4E61CEA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0802" y="6269694"/>
            <a:ext cx="571629" cy="418718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xmlns="" id="{BE4ADECC-F0EA-417A-9398-AB396F966D1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5720"/>
            <a:ext cx="1800225" cy="1510740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xmlns="" id="{8F08DBC8-FD2C-4928-BF8C-3C945D917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1703" y="374735"/>
            <a:ext cx="3928961" cy="455509"/>
          </a:xfrm>
          <a:noFill/>
        </p:spPr>
        <p:txBody>
          <a:bodyPr wrap="none" lIns="0" tIns="0" rIns="0" bIns="0" rtlCol="0">
            <a:spAutoFit/>
          </a:bodyPr>
          <a:lstStyle>
            <a:lvl1pPr>
              <a:defRPr lang="en-US" sz="3200" dirty="0">
                <a:solidFill>
                  <a:srgbClr val="36474F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cs typeface="+mn-cs"/>
              </a:defRPr>
            </a:lvl1pPr>
          </a:lstStyle>
          <a:p>
            <a:pPr marL="0" lvl="0" defTabSz="457200" latinLnBrk="0"/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xmlns="" id="{321D6171-7152-49FC-8862-F624F86238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92207" y="895319"/>
            <a:ext cx="1316066" cy="206339"/>
          </a:xfrm>
          <a:noFill/>
        </p:spPr>
        <p:txBody>
          <a:bodyPr wrap="none" lIns="0" tIns="0" rIns="0" bIns="0" rtlCol="0">
            <a:spAutoFit/>
          </a:bodyPr>
          <a:lstStyle>
            <a:lvl1pPr marL="0" indent="0">
              <a:buNone/>
              <a:defRPr lang="ko-KR" altLang="en-US" sz="975">
                <a:solidFill>
                  <a:schemeClr val="tx1">
                    <a:lumMod val="50000"/>
                    <a:lumOff val="50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pPr marL="0" lvl="0" defTabSz="457200" latinLnBrk="0">
              <a:lnSpc>
                <a:spcPct val="150000"/>
              </a:lnSpc>
            </a:pPr>
            <a:r>
              <a:rPr lang="ko-KR" altLang="en-US" dirty="0"/>
              <a:t>마스터 텍스트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568730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그림 13">
            <a:extLst>
              <a:ext uri="{FF2B5EF4-FFF2-40B4-BE49-F238E27FC236}">
                <a16:creationId xmlns:a16="http://schemas.microsoft.com/office/drawing/2014/main" xmlns="" id="{AEAD5F72-3FA0-466D-84D2-740628E194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0385" y="0"/>
            <a:ext cx="10586770" cy="300990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7DFB6ED7-9616-4B51-9127-50FFAA7C89FD}"/>
              </a:ext>
            </a:extLst>
          </p:cNvPr>
          <p:cNvSpPr txBox="1"/>
          <p:nvPr userDrawn="1"/>
        </p:nvSpPr>
        <p:spPr>
          <a:xfrm>
            <a:off x="3188493" y="907176"/>
            <a:ext cx="352901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2400" dirty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Chapter</a:t>
            </a:r>
            <a:endParaRPr lang="ko-KR" altLang="en-US" sz="2400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pic>
        <p:nvPicPr>
          <p:cNvPr id="20" name="그림 19">
            <a:extLst>
              <a:ext uri="{FF2B5EF4-FFF2-40B4-BE49-F238E27FC236}">
                <a16:creationId xmlns:a16="http://schemas.microsoft.com/office/drawing/2014/main" xmlns="" id="{5EB55516-E6A0-4090-9075-806D50BA4AA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935" y="1340008"/>
            <a:ext cx="1437905" cy="1053261"/>
          </a:xfrm>
          <a:prstGeom prst="rect">
            <a:avLst/>
          </a:prstGeom>
        </p:spPr>
      </p:pic>
      <p:pic>
        <p:nvPicPr>
          <p:cNvPr id="21" name="그림 20">
            <a:extLst>
              <a:ext uri="{FF2B5EF4-FFF2-40B4-BE49-F238E27FC236}">
                <a16:creationId xmlns:a16="http://schemas.microsoft.com/office/drawing/2014/main" xmlns="" id="{E964A4FA-0CC5-4DBA-BBE7-D21C4208A02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937" y="4522849"/>
            <a:ext cx="1127312" cy="825757"/>
          </a:xfrm>
          <a:prstGeom prst="rect">
            <a:avLst/>
          </a:prstGeom>
        </p:spPr>
      </p:pic>
      <p:pic>
        <p:nvPicPr>
          <p:cNvPr id="22" name="그림 21">
            <a:extLst>
              <a:ext uri="{FF2B5EF4-FFF2-40B4-BE49-F238E27FC236}">
                <a16:creationId xmlns:a16="http://schemas.microsoft.com/office/drawing/2014/main" xmlns="" id="{1E35EFAA-B968-4BEE-8230-4E2DD88AD4D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439" y="4695558"/>
            <a:ext cx="1098947" cy="804980"/>
          </a:xfrm>
          <a:prstGeom prst="rect">
            <a:avLst/>
          </a:prstGeom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xmlns="" id="{2A661154-54E8-4810-BC47-61A60A4C572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8386" y="5983089"/>
            <a:ext cx="482866" cy="353700"/>
          </a:xfrm>
          <a:prstGeom prst="rect">
            <a:avLst/>
          </a:prstGeom>
        </p:spPr>
      </p:pic>
      <p:cxnSp>
        <p:nvCxnSpPr>
          <p:cNvPr id="24" name="직선 연결선 23">
            <a:extLst>
              <a:ext uri="{FF2B5EF4-FFF2-40B4-BE49-F238E27FC236}">
                <a16:creationId xmlns:a16="http://schemas.microsoft.com/office/drawing/2014/main" xmlns="" id="{4303720E-F17B-4962-94B3-2F90FB847FCC}"/>
              </a:ext>
            </a:extLst>
          </p:cNvPr>
          <p:cNvCxnSpPr>
            <a:cxnSpLocks/>
          </p:cNvCxnSpPr>
          <p:nvPr userDrawn="1"/>
        </p:nvCxnSpPr>
        <p:spPr>
          <a:xfrm>
            <a:off x="4409908" y="1351645"/>
            <a:ext cx="108618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3418-F7B3-4133-81FE-5B372663863C}" type="datetimeFigureOut">
              <a:rPr lang="ko-KR" altLang="en-US" smtClean="0"/>
              <a:t>2020-12-17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20D5-3ABE-4BE0-94B4-5C9A9AF83087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xmlns="" id="{9AB7533F-A565-4EFB-A8C2-4CDB4E61CEA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0802" y="6269694"/>
            <a:ext cx="571629" cy="418718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xmlns="" id="{8F08DBC8-FD2C-4928-BF8C-3C945D917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596" y="3169821"/>
            <a:ext cx="4914807" cy="569387"/>
          </a:xfrm>
          <a:noFill/>
        </p:spPr>
        <p:txBody>
          <a:bodyPr wrap="none" lIns="0" tIns="0" rIns="0" bIns="0" rtlCol="0">
            <a:spAutoFit/>
          </a:bodyPr>
          <a:lstStyle>
            <a:lvl1pPr algn="ctr">
              <a:defRPr lang="en-US" sz="4000" dirty="0">
                <a:solidFill>
                  <a:srgbClr val="36474F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cs typeface="+mn-cs"/>
              </a:defRPr>
            </a:lvl1pPr>
          </a:lstStyle>
          <a:p>
            <a:pPr marL="0" lvl="0" algn="ctr" defTabSz="457200" latinLnBrk="0"/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xmlns="" id="{321D6171-7152-49FC-8862-F624F86238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11236" y="3899219"/>
            <a:ext cx="1883528" cy="296235"/>
          </a:xfrm>
          <a:noFill/>
        </p:spPr>
        <p:txBody>
          <a:bodyPr wrap="none" lIns="0" tIns="0" rIns="0" bIns="0" rtlCol="0">
            <a:spAutoFit/>
          </a:bodyPr>
          <a:lstStyle>
            <a:lvl1pPr marL="0" indent="0">
              <a:buNone/>
              <a:defRPr lang="ko-KR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pPr marL="0" lvl="0" algn="ctr" defTabSz="457200" latinLnBrk="0">
              <a:lnSpc>
                <a:spcPct val="150000"/>
              </a:lnSpc>
            </a:pPr>
            <a:r>
              <a:rPr lang="ko-KR" altLang="en-US" dirty="0"/>
              <a:t>마스터 텍스트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242297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487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3418-F7B3-4133-81FE-5B372663863C}" type="datetimeFigureOut">
              <a:rPr lang="ko-KR" altLang="en-US" smtClean="0"/>
              <a:t>2020-12-17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20D5-3ABE-4BE0-94B4-5C9A9AF830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35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03418-F7B3-4133-81FE-5B372663863C}" type="datetimeFigureOut">
              <a:rPr lang="ko-KR" altLang="en-US" smtClean="0"/>
              <a:t>2020-12-17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E20D5-3ABE-4BE0-94B4-5C9A9AF830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216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2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3D8F062-A067-4CED-97B7-080D92DF9EAA}"/>
              </a:ext>
            </a:extLst>
          </p:cNvPr>
          <p:cNvSpPr txBox="1"/>
          <p:nvPr/>
        </p:nvSpPr>
        <p:spPr>
          <a:xfrm>
            <a:off x="5299188" y="2284336"/>
            <a:ext cx="44523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8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zoom</a:t>
            </a:r>
            <a:r>
              <a:rPr lang="ko-KR" altLang="en-US" sz="3800" b="1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어플</a:t>
            </a:r>
            <a:r>
              <a:rPr lang="ko-KR" altLang="en-US" sz="38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설치</a:t>
            </a:r>
            <a:endParaRPr lang="ko-KR" altLang="en-US" sz="38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제목 5">
            <a:extLst>
              <a:ext uri="{FF2B5EF4-FFF2-40B4-BE49-F238E27FC236}">
                <a16:creationId xmlns:a16="http://schemas.microsoft.com/office/drawing/2014/main" xmlns="" id="{F8A57888-65DD-4361-B6FC-3843E0B5E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2202" y="426288"/>
            <a:ext cx="3869649" cy="553998"/>
          </a:xfrm>
        </p:spPr>
        <p:txBody>
          <a:bodyPr/>
          <a:lstStyle/>
          <a:p>
            <a:r>
              <a:rPr lang="en-US" altLang="ko-KR" sz="4000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zoom</a:t>
            </a:r>
            <a:r>
              <a:rPr lang="ko-KR" altLang="en-US" sz="4000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설치 방법</a:t>
            </a:r>
            <a:endParaRPr lang="ko-KR" altLang="en-US" sz="4000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66EB85E8-8EC8-4B31-BE1A-E859BDC01E09}"/>
              </a:ext>
            </a:extLst>
          </p:cNvPr>
          <p:cNvSpPr txBox="1"/>
          <p:nvPr/>
        </p:nvSpPr>
        <p:spPr>
          <a:xfrm>
            <a:off x="211272" y="449244"/>
            <a:ext cx="1265031" cy="9378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ko-KR" sz="6094" dirty="0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01</a:t>
            </a:r>
            <a:endParaRPr lang="ko-KR" altLang="en-US" sz="6094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pic>
        <p:nvPicPr>
          <p:cNvPr id="1026" name="Picture 2" descr="C:\Users\어진샘\Desktop\줌 사용방법\줌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36" y="1568790"/>
            <a:ext cx="4588274" cy="5022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직사각형 3"/>
          <p:cNvSpPr/>
          <p:nvPr/>
        </p:nvSpPr>
        <p:spPr>
          <a:xfrm>
            <a:off x="5017593" y="3662828"/>
            <a:ext cx="464502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 latinLnBrk="1"/>
            <a:r>
              <a:rPr lang="ko-KR" altLang="en-US" sz="30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면접 전 </a:t>
            </a:r>
            <a:r>
              <a:rPr lang="en-US" altLang="ko-KR" sz="30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app store </a:t>
            </a:r>
            <a:r>
              <a:rPr lang="ko-KR" altLang="en-US" sz="30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또는 </a:t>
            </a:r>
            <a:r>
              <a:rPr lang="en-US" altLang="ko-KR" sz="30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play store  </a:t>
            </a:r>
            <a:r>
              <a:rPr lang="ko-KR" altLang="en-US" sz="3000" b="1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앱의</a:t>
            </a:r>
            <a:r>
              <a:rPr lang="ko-KR" altLang="en-US" sz="30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3000" b="1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검색창</a:t>
            </a:r>
            <a:r>
              <a:rPr lang="ko-KR" altLang="en-US" sz="30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에서 </a:t>
            </a:r>
            <a:r>
              <a:rPr lang="en-US" altLang="ko-KR" sz="30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“</a:t>
            </a:r>
            <a:r>
              <a:rPr lang="ko-KR" altLang="en-US" sz="30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줌</a:t>
            </a:r>
            <a:r>
              <a:rPr lang="en-US" altLang="ko-KR" sz="30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”</a:t>
            </a:r>
            <a:r>
              <a:rPr lang="ko-KR" altLang="en-US" sz="30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을 검색하여 </a:t>
            </a:r>
            <a:endParaRPr lang="en-US" altLang="ko-KR" sz="3000" b="1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lvl="0" fontAlgn="base" latinLnBrk="1"/>
            <a:r>
              <a:rPr lang="en-US" altLang="ko-KR" sz="3000" b="1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zoom cloud meeting </a:t>
            </a:r>
            <a:r>
              <a:rPr lang="ko-KR" altLang="en-US" sz="3000" b="1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어플</a:t>
            </a:r>
            <a:r>
              <a:rPr lang="ko-KR" altLang="en-US" sz="30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설치</a:t>
            </a:r>
            <a:endParaRPr lang="ko-KR" altLang="en-US" sz="30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4002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xmlns="" id="{B9E624BF-5D5B-4E0C-B5AE-72FCBD108E64}"/>
              </a:ext>
            </a:extLst>
          </p:cNvPr>
          <p:cNvGrpSpPr/>
          <p:nvPr/>
        </p:nvGrpSpPr>
        <p:grpSpPr>
          <a:xfrm>
            <a:off x="4618975" y="2525365"/>
            <a:ext cx="4568879" cy="2232226"/>
            <a:chOff x="4555557" y="1941351"/>
            <a:chExt cx="7203948" cy="85961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73D8F062-A067-4CED-97B7-080D92DF9EAA}"/>
                </a:ext>
              </a:extLst>
            </p:cNvPr>
            <p:cNvSpPr txBox="1"/>
            <p:nvPr/>
          </p:nvSpPr>
          <p:spPr>
            <a:xfrm>
              <a:off x="4555557" y="1941351"/>
              <a:ext cx="7203948" cy="248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600" b="1" dirty="0" err="1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전송받은</a:t>
              </a:r>
              <a:r>
                <a:rPr lang="ko-KR" altLang="en-US" sz="3600" b="1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 링크에 접속</a:t>
              </a:r>
              <a:endParaRPr lang="ko-KR" altLang="en-US" sz="3600" b="1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87FBA6AA-F930-4B58-8EC0-EA26E89C4016}"/>
                </a:ext>
              </a:extLst>
            </p:cNvPr>
            <p:cNvSpPr txBox="1"/>
            <p:nvPr/>
          </p:nvSpPr>
          <p:spPr>
            <a:xfrm>
              <a:off x="4856332" y="2299688"/>
              <a:ext cx="6751521" cy="5012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2800" dirty="0" err="1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채팅방에</a:t>
              </a:r>
              <a:r>
                <a:rPr lang="ko-KR" altLang="en-US" sz="28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 전송된  링크를 </a:t>
              </a:r>
              <a:r>
                <a:rPr lang="en-US" altLang="ko-KR" sz="28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/>
              </a:r>
              <a:br>
                <a:rPr lang="en-US" altLang="ko-KR" sz="28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</a:br>
              <a:r>
                <a:rPr lang="ko-KR" altLang="en-US" sz="28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눌러서 </a:t>
              </a:r>
              <a:r>
                <a:rPr lang="ko-KR" altLang="en-US" sz="2800" dirty="0" err="1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회의방에</a:t>
              </a:r>
              <a:r>
                <a:rPr lang="ko-KR" altLang="en-US" sz="28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 접속 </a:t>
              </a:r>
              <a:endParaRPr lang="ko-KR" altLang="en-US" sz="280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</p:grpSp>
      <p:sp>
        <p:nvSpPr>
          <p:cNvPr id="6" name="제목 5">
            <a:extLst>
              <a:ext uri="{FF2B5EF4-FFF2-40B4-BE49-F238E27FC236}">
                <a16:creationId xmlns:a16="http://schemas.microsoft.com/office/drawing/2014/main" xmlns="" id="{F8A57888-65DD-4361-B6FC-3843E0B5E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4103" y="467089"/>
            <a:ext cx="4924425" cy="498598"/>
          </a:xfrm>
        </p:spPr>
        <p:txBody>
          <a:bodyPr/>
          <a:lstStyle/>
          <a:p>
            <a:r>
              <a:rPr lang="en-US" altLang="ko-KR" sz="3600" b="1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Zoom </a:t>
            </a:r>
            <a:r>
              <a:rPr lang="ko-KR" altLang="en-US" sz="3600" b="1" dirty="0" err="1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회의방</a:t>
            </a:r>
            <a:r>
              <a:rPr lang="ko-KR" altLang="en-US" sz="3600" b="1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참여방법</a:t>
            </a:r>
            <a:endParaRPr lang="ko-KR" altLang="en-US" sz="3600" b="1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66EB85E8-8EC8-4B31-BE1A-E859BDC01E09}"/>
              </a:ext>
            </a:extLst>
          </p:cNvPr>
          <p:cNvSpPr txBox="1"/>
          <p:nvPr/>
        </p:nvSpPr>
        <p:spPr>
          <a:xfrm>
            <a:off x="211272" y="449244"/>
            <a:ext cx="1265031" cy="9378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ko-KR" sz="6094" dirty="0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02</a:t>
            </a:r>
            <a:endParaRPr lang="ko-KR" altLang="en-US" sz="6094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pic>
        <p:nvPicPr>
          <p:cNvPr id="2050" name="Picture 2" descr="C:\Users\어진샘\Desktop\줌 사용방법\줌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72" y="2057400"/>
            <a:ext cx="4056061" cy="390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911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>
            <a:extLst>
              <a:ext uri="{FF2B5EF4-FFF2-40B4-BE49-F238E27FC236}">
                <a16:creationId xmlns:a16="http://schemas.microsoft.com/office/drawing/2014/main" xmlns="" id="{F8A57888-65DD-4361-B6FC-3843E0B5E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1703" y="325490"/>
            <a:ext cx="4959691" cy="553998"/>
          </a:xfrm>
        </p:spPr>
        <p:txBody>
          <a:bodyPr/>
          <a:lstStyle/>
          <a:p>
            <a:r>
              <a:rPr lang="ko-KR" altLang="en-US" sz="4000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회의참여시 이름 설정</a:t>
            </a:r>
            <a:endParaRPr lang="ko-KR" altLang="en-US" sz="4000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66EB85E8-8EC8-4B31-BE1A-E859BDC01E09}"/>
              </a:ext>
            </a:extLst>
          </p:cNvPr>
          <p:cNvSpPr txBox="1"/>
          <p:nvPr/>
        </p:nvSpPr>
        <p:spPr>
          <a:xfrm>
            <a:off x="211272" y="449244"/>
            <a:ext cx="1265031" cy="9378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ko-KR" sz="6094" dirty="0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03</a:t>
            </a:r>
            <a:endParaRPr lang="ko-KR" altLang="en-US" sz="6094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9452" y="1387065"/>
            <a:ext cx="92933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1. </a:t>
            </a:r>
            <a:r>
              <a:rPr lang="ko-KR" altLang="en-US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링크를 누르면 아래와 같은 화면이  보임</a:t>
            </a:r>
            <a:r>
              <a:rPr lang="en-US" altLang="ko-KR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r>
              <a:rPr lang="ko-KR" altLang="en-US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2. </a:t>
            </a:r>
            <a:r>
              <a:rPr lang="ko-KR" altLang="en-US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이름 </a:t>
            </a:r>
            <a:r>
              <a:rPr lang="en-US" altLang="ko-KR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ko-KR" altLang="en-US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휴대폰 뒷자리 입력 후 확인 </a:t>
            </a:r>
            <a:r>
              <a:rPr lang="en-US" altLang="ko-KR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예</a:t>
            </a:r>
            <a:r>
              <a:rPr lang="en-US" altLang="ko-KR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r>
              <a:rPr lang="ko-KR" altLang="en-US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고길동</a:t>
            </a:r>
            <a:r>
              <a:rPr lang="en-US" altLang="ko-KR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1234 </a:t>
            </a:r>
            <a:r>
              <a:rPr lang="ko-KR" altLang="en-US" sz="2400" b="1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400" b="1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&gt; </a:t>
            </a:r>
            <a:r>
              <a:rPr lang="ko-KR" altLang="en-US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면접 대기</a:t>
            </a:r>
            <a:endParaRPr lang="ko-KR" altLang="en-US" sz="24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249"/>
          <a:stretch/>
        </p:blipFill>
        <p:spPr>
          <a:xfrm>
            <a:off x="2568453" y="2587394"/>
            <a:ext cx="4152781" cy="382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117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>
            <a:extLst>
              <a:ext uri="{FF2B5EF4-FFF2-40B4-BE49-F238E27FC236}">
                <a16:creationId xmlns:a16="http://schemas.microsoft.com/office/drawing/2014/main" xmlns="" id="{F8A57888-65DD-4361-B6FC-3843E0B5E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1703" y="325490"/>
            <a:ext cx="4028347" cy="553998"/>
          </a:xfrm>
        </p:spPr>
        <p:txBody>
          <a:bodyPr/>
          <a:lstStyle/>
          <a:p>
            <a:r>
              <a:rPr lang="ko-KR" altLang="en-US" sz="4000" b="1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접속대기 및 접속 </a:t>
            </a:r>
            <a:endParaRPr lang="ko-KR" altLang="en-US" sz="4000" b="1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66EB85E8-8EC8-4B31-BE1A-E859BDC01E09}"/>
              </a:ext>
            </a:extLst>
          </p:cNvPr>
          <p:cNvSpPr txBox="1"/>
          <p:nvPr/>
        </p:nvSpPr>
        <p:spPr>
          <a:xfrm>
            <a:off x="211272" y="449244"/>
            <a:ext cx="1265031" cy="9378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ko-KR" sz="6094" dirty="0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04</a:t>
            </a:r>
            <a:endParaRPr lang="ko-KR" altLang="en-US" sz="6094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6100" y="2353321"/>
            <a:ext cx="91889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위 사진과 같이 대기 문구가 뜹니다</a:t>
            </a:r>
            <a:r>
              <a:rPr lang="en-US" altLang="ko-KR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r>
              <a:rPr lang="ko-KR" altLang="en-US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나가지 말고 잠시 기다려주세요</a:t>
            </a:r>
            <a:r>
              <a:rPr lang="en-US" altLang="ko-KR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</a:p>
          <a:p>
            <a:pPr marL="342900" indent="-342900">
              <a:buAutoNum type="arabicPeriod"/>
            </a:pPr>
            <a:r>
              <a:rPr lang="ko-KR" altLang="en-US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회의 주최자</a:t>
            </a:r>
            <a:r>
              <a:rPr lang="en-US" altLang="ko-KR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호스트</a:t>
            </a:r>
            <a:r>
              <a:rPr lang="en-US" altLang="ko-KR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r>
              <a:rPr lang="ko-KR" altLang="en-US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가  수락해야 입장이 가능합니다</a:t>
            </a:r>
            <a:r>
              <a:rPr lang="en-US" altLang="ko-KR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endParaRPr lang="en-US" altLang="ko-KR" sz="24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342900" indent="-342900">
              <a:buAutoNum type="arabicPeriod"/>
            </a:pPr>
            <a:r>
              <a:rPr lang="ko-KR" altLang="en-US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입장이 완료되면 아래와 같은 아이콘을 확인해 주세요</a:t>
            </a:r>
            <a:r>
              <a:rPr lang="en-US" altLang="ko-KR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endParaRPr lang="en-US" altLang="ko-KR" sz="24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311" b="51852"/>
          <a:stretch/>
        </p:blipFill>
        <p:spPr>
          <a:xfrm>
            <a:off x="706572" y="1560797"/>
            <a:ext cx="5491028" cy="792524"/>
          </a:xfrm>
          <a:prstGeom prst="rect">
            <a:avLst/>
          </a:prstGeom>
        </p:spPr>
      </p:pic>
      <p:pic>
        <p:nvPicPr>
          <p:cNvPr id="3076" name="Picture 4" descr="C:\Users\user\Desktop\20201217_170604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589"/>
          <a:stretch/>
        </p:blipFill>
        <p:spPr bwMode="auto">
          <a:xfrm>
            <a:off x="995252" y="4013174"/>
            <a:ext cx="4985418" cy="2036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직사각형 7"/>
          <p:cNvSpPr/>
          <p:nvPr/>
        </p:nvSpPr>
        <p:spPr>
          <a:xfrm>
            <a:off x="906162" y="1560797"/>
            <a:ext cx="5074508" cy="71284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117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>
            <a:extLst>
              <a:ext uri="{FF2B5EF4-FFF2-40B4-BE49-F238E27FC236}">
                <a16:creationId xmlns:a16="http://schemas.microsoft.com/office/drawing/2014/main" xmlns="" id="{F8A57888-65DD-4361-B6FC-3843E0B5E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1703" y="325490"/>
            <a:ext cx="2853345" cy="553998"/>
          </a:xfrm>
        </p:spPr>
        <p:txBody>
          <a:bodyPr/>
          <a:lstStyle/>
          <a:p>
            <a:r>
              <a:rPr lang="ko-KR" altLang="en-US" sz="4000" b="1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아이콘 설명 </a:t>
            </a:r>
            <a:endParaRPr lang="ko-KR" altLang="en-US" sz="4000" b="1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66EB85E8-8EC8-4B31-BE1A-E859BDC01E09}"/>
              </a:ext>
            </a:extLst>
          </p:cNvPr>
          <p:cNvSpPr txBox="1"/>
          <p:nvPr/>
        </p:nvSpPr>
        <p:spPr>
          <a:xfrm>
            <a:off x="211272" y="449244"/>
            <a:ext cx="1265031" cy="9378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ko-KR" sz="6094" dirty="0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05</a:t>
            </a:r>
            <a:endParaRPr lang="ko-KR" altLang="en-US" sz="6094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73183" y="1799812"/>
            <a:ext cx="69438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400" b="1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입장후</a:t>
            </a:r>
            <a:r>
              <a:rPr lang="ko-KR" altLang="en-US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원활한 면접을 위해 </a:t>
            </a:r>
            <a:r>
              <a:rPr lang="ko-KR" altLang="en-US" sz="2400" b="1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음소거를</a:t>
            </a:r>
            <a:r>
              <a:rPr lang="ko-KR" altLang="en-US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해주세요</a:t>
            </a:r>
            <a:r>
              <a:rPr lang="en-US" altLang="ko-KR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</a:p>
          <a:p>
            <a:pPr marL="342900" indent="-342900">
              <a:buAutoNum type="arabicPeriod"/>
            </a:pPr>
            <a:r>
              <a:rPr lang="ko-KR" altLang="en-US" sz="24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본인 해당 면접 시간에 </a:t>
            </a:r>
            <a:r>
              <a:rPr lang="ko-KR" altLang="en-US" sz="2400" b="1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음소거를</a:t>
            </a:r>
            <a:r>
              <a:rPr lang="ko-KR" altLang="en-US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해제하세요</a:t>
            </a:r>
            <a:r>
              <a:rPr lang="en-US" altLang="ko-KR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r>
              <a:rPr lang="ko-KR" altLang="en-US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endParaRPr lang="en-US" altLang="ko-KR" sz="24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4" t="94815" r="82896"/>
          <a:stretch/>
        </p:blipFill>
        <p:spPr>
          <a:xfrm>
            <a:off x="530348" y="1826561"/>
            <a:ext cx="1525025" cy="114683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73183" y="3236347"/>
            <a:ext cx="69438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ko-KR" sz="24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비디오를 켜주세요</a:t>
            </a:r>
            <a:r>
              <a:rPr lang="en-US" altLang="ko-KR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pPr marL="342900" indent="-342900">
              <a:buAutoNum type="arabicPeriod"/>
            </a:pPr>
            <a:r>
              <a:rPr lang="en-US" altLang="ko-KR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비디오가 꺼져있으면 면접 시 얼굴이 보이지 않습니다</a:t>
            </a:r>
            <a:r>
              <a:rPr lang="en-US" altLang="ko-KR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endParaRPr lang="en-US" altLang="ko-KR" sz="24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4098" name="Picture 2" descr="C:\Users\user\Desktop\20201217_17060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25" t="95364" r="63280"/>
          <a:stretch/>
        </p:blipFill>
        <p:spPr bwMode="auto">
          <a:xfrm>
            <a:off x="530348" y="3223353"/>
            <a:ext cx="1525025" cy="1114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user\Desktop\20201217_17060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71" t="781" r="76374" b="94602"/>
          <a:stretch/>
        </p:blipFill>
        <p:spPr bwMode="auto">
          <a:xfrm>
            <a:off x="560208" y="4566244"/>
            <a:ext cx="1465304" cy="1224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373183" y="4763207"/>
            <a:ext cx="6943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본인 얼굴이 보이지 않을 시 카메라를 전환해 주세요</a:t>
            </a:r>
            <a:r>
              <a:rPr lang="en-US" altLang="ko-KR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endParaRPr lang="en-US" altLang="ko-KR" sz="24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6431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1901</TotalTime>
  <Words>127</Words>
  <Application>Microsoft Office PowerPoint</Application>
  <PresentationFormat>A4 용지(210x297mm)</PresentationFormat>
  <Paragraphs>24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zoom 설치 방법</vt:lpstr>
      <vt:lpstr>Zoom 회의방 참여방법</vt:lpstr>
      <vt:lpstr>회의참여시 이름 설정</vt:lpstr>
      <vt:lpstr>접속대기 및 접속 </vt:lpstr>
      <vt:lpstr>아이콘 설명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Cheshire</dc:creator>
  <cp:lastModifiedBy>Windows User</cp:lastModifiedBy>
  <cp:revision>61</cp:revision>
  <dcterms:created xsi:type="dcterms:W3CDTF">2019-05-23T06:21:00Z</dcterms:created>
  <dcterms:modified xsi:type="dcterms:W3CDTF">2020-12-17T08:45:25Z</dcterms:modified>
  <cp:contentStatus>최종본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